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Y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hya hussain" userId="9b35a1e1cf269b20" providerId="LiveId" clId="{9FDBBCD5-C79C-420C-AC67-16750FEFD195}"/>
    <pc:docChg chg="undo custSel addSld modSld">
      <pc:chgData name="yahya hussain" userId="9b35a1e1cf269b20" providerId="LiveId" clId="{9FDBBCD5-C79C-420C-AC67-16750FEFD195}" dt="2024-03-03T16:14:00.500" v="260" actId="20577"/>
      <pc:docMkLst>
        <pc:docMk/>
      </pc:docMkLst>
      <pc:sldChg chg="modSp new mod">
        <pc:chgData name="yahya hussain" userId="9b35a1e1cf269b20" providerId="LiveId" clId="{9FDBBCD5-C79C-420C-AC67-16750FEFD195}" dt="2024-03-03T15:49:21.225" v="64" actId="403"/>
        <pc:sldMkLst>
          <pc:docMk/>
          <pc:sldMk cId="4024665979" sldId="256"/>
        </pc:sldMkLst>
        <pc:spChg chg="mod">
          <ac:chgData name="yahya hussain" userId="9b35a1e1cf269b20" providerId="LiveId" clId="{9FDBBCD5-C79C-420C-AC67-16750FEFD195}" dt="2024-03-03T15:49:17.247" v="61" actId="113"/>
          <ac:spMkLst>
            <pc:docMk/>
            <pc:sldMk cId="4024665979" sldId="256"/>
            <ac:spMk id="2" creationId="{BDE91B26-7FFE-3966-B60F-172D6B0CEB05}"/>
          </ac:spMkLst>
        </pc:spChg>
        <pc:spChg chg="mod">
          <ac:chgData name="yahya hussain" userId="9b35a1e1cf269b20" providerId="LiveId" clId="{9FDBBCD5-C79C-420C-AC67-16750FEFD195}" dt="2024-03-03T15:49:21.225" v="64" actId="403"/>
          <ac:spMkLst>
            <pc:docMk/>
            <pc:sldMk cId="4024665979" sldId="256"/>
            <ac:spMk id="3" creationId="{2D0100A8-AFCA-4B22-F16F-32B3F9281784}"/>
          </ac:spMkLst>
        </pc:spChg>
      </pc:sldChg>
      <pc:sldChg chg="addSp delSp modSp new mod">
        <pc:chgData name="yahya hussain" userId="9b35a1e1cf269b20" providerId="LiveId" clId="{9FDBBCD5-C79C-420C-AC67-16750FEFD195}" dt="2024-03-03T15:52:01.581" v="99" actId="113"/>
        <pc:sldMkLst>
          <pc:docMk/>
          <pc:sldMk cId="3433684019" sldId="257"/>
        </pc:sldMkLst>
        <pc:spChg chg="mod">
          <ac:chgData name="yahya hussain" userId="9b35a1e1cf269b20" providerId="LiveId" clId="{9FDBBCD5-C79C-420C-AC67-16750FEFD195}" dt="2024-03-03T15:52:01.581" v="99" actId="113"/>
          <ac:spMkLst>
            <pc:docMk/>
            <pc:sldMk cId="3433684019" sldId="257"/>
            <ac:spMk id="2" creationId="{F91A8460-B3EF-1E42-0228-30CCF394BB23}"/>
          </ac:spMkLst>
        </pc:spChg>
        <pc:spChg chg="del">
          <ac:chgData name="yahya hussain" userId="9b35a1e1cf269b20" providerId="LiveId" clId="{9FDBBCD5-C79C-420C-AC67-16750FEFD195}" dt="2024-03-03T15:51:45.642" v="96" actId="478"/>
          <ac:spMkLst>
            <pc:docMk/>
            <pc:sldMk cId="3433684019" sldId="257"/>
            <ac:spMk id="3" creationId="{9D067305-27DB-C506-2319-8837CE3CE586}"/>
          </ac:spMkLst>
        </pc:spChg>
        <pc:picChg chg="add mod">
          <ac:chgData name="yahya hussain" userId="9b35a1e1cf269b20" providerId="LiveId" clId="{9FDBBCD5-C79C-420C-AC67-16750FEFD195}" dt="2024-03-03T15:51:58.615" v="98" actId="1076"/>
          <ac:picMkLst>
            <pc:docMk/>
            <pc:sldMk cId="3433684019" sldId="257"/>
            <ac:picMk id="5" creationId="{F678F881-A7D7-BDC3-D981-D46D46636AAB}"/>
          </ac:picMkLst>
        </pc:picChg>
      </pc:sldChg>
      <pc:sldChg chg="addSp delSp modSp add mod">
        <pc:chgData name="yahya hussain" userId="9b35a1e1cf269b20" providerId="LiveId" clId="{9FDBBCD5-C79C-420C-AC67-16750FEFD195}" dt="2024-03-03T15:55:49.331" v="105" actId="1076"/>
        <pc:sldMkLst>
          <pc:docMk/>
          <pc:sldMk cId="168097773" sldId="258"/>
        </pc:sldMkLst>
        <pc:spChg chg="mod">
          <ac:chgData name="yahya hussain" userId="9b35a1e1cf269b20" providerId="LiveId" clId="{9FDBBCD5-C79C-420C-AC67-16750FEFD195}" dt="2024-03-03T15:55:49.331" v="105" actId="1076"/>
          <ac:spMkLst>
            <pc:docMk/>
            <pc:sldMk cId="168097773" sldId="258"/>
            <ac:spMk id="2" creationId="{632E798C-36F5-F556-4EFA-01D43CEB3B7B}"/>
          </ac:spMkLst>
        </pc:spChg>
        <pc:picChg chg="add mod">
          <ac:chgData name="yahya hussain" userId="9b35a1e1cf269b20" providerId="LiveId" clId="{9FDBBCD5-C79C-420C-AC67-16750FEFD195}" dt="2024-03-03T15:55:46.427" v="104" actId="27614"/>
          <ac:picMkLst>
            <pc:docMk/>
            <pc:sldMk cId="168097773" sldId="258"/>
            <ac:picMk id="4" creationId="{F4D38063-67E4-7E33-1B00-5DA248372E64}"/>
          </ac:picMkLst>
        </pc:picChg>
        <pc:picChg chg="del">
          <ac:chgData name="yahya hussain" userId="9b35a1e1cf269b20" providerId="LiveId" clId="{9FDBBCD5-C79C-420C-AC67-16750FEFD195}" dt="2024-03-03T15:55:22.765" v="101" actId="478"/>
          <ac:picMkLst>
            <pc:docMk/>
            <pc:sldMk cId="168097773" sldId="258"/>
            <ac:picMk id="5" creationId="{5A3712AF-E1F6-C965-001A-75EDB2019C4D}"/>
          </ac:picMkLst>
        </pc:picChg>
      </pc:sldChg>
      <pc:sldChg chg="addSp delSp modSp add mod">
        <pc:chgData name="yahya hussain" userId="9b35a1e1cf269b20" providerId="LiveId" clId="{9FDBBCD5-C79C-420C-AC67-16750FEFD195}" dt="2024-03-03T15:56:22.880" v="111" actId="1076"/>
        <pc:sldMkLst>
          <pc:docMk/>
          <pc:sldMk cId="1645320158" sldId="259"/>
        </pc:sldMkLst>
        <pc:picChg chg="del">
          <ac:chgData name="yahya hussain" userId="9b35a1e1cf269b20" providerId="LiveId" clId="{9FDBBCD5-C79C-420C-AC67-16750FEFD195}" dt="2024-03-03T15:55:59.980" v="107" actId="478"/>
          <ac:picMkLst>
            <pc:docMk/>
            <pc:sldMk cId="1645320158" sldId="259"/>
            <ac:picMk id="4" creationId="{5825E4A0-731F-5A79-7657-98178AA482D2}"/>
          </ac:picMkLst>
        </pc:picChg>
        <pc:picChg chg="add mod">
          <ac:chgData name="yahya hussain" userId="9b35a1e1cf269b20" providerId="LiveId" clId="{9FDBBCD5-C79C-420C-AC67-16750FEFD195}" dt="2024-03-03T15:56:22.880" v="111" actId="1076"/>
          <ac:picMkLst>
            <pc:docMk/>
            <pc:sldMk cId="1645320158" sldId="259"/>
            <ac:picMk id="5" creationId="{D43CA08A-4216-E53E-71B8-E58CBF0C5903}"/>
          </ac:picMkLst>
        </pc:picChg>
      </pc:sldChg>
      <pc:sldChg chg="addSp delSp modSp add mod">
        <pc:chgData name="yahya hussain" userId="9b35a1e1cf269b20" providerId="LiveId" clId="{9FDBBCD5-C79C-420C-AC67-16750FEFD195}" dt="2024-03-03T15:56:36.233" v="117" actId="1076"/>
        <pc:sldMkLst>
          <pc:docMk/>
          <pc:sldMk cId="1968475499" sldId="260"/>
        </pc:sldMkLst>
        <pc:picChg chg="add mod">
          <ac:chgData name="yahya hussain" userId="9b35a1e1cf269b20" providerId="LiveId" clId="{9FDBBCD5-C79C-420C-AC67-16750FEFD195}" dt="2024-03-03T15:56:36.233" v="117" actId="1076"/>
          <ac:picMkLst>
            <pc:docMk/>
            <pc:sldMk cId="1968475499" sldId="260"/>
            <ac:picMk id="4" creationId="{96513BF8-7136-D122-9683-D484C3753E56}"/>
          </ac:picMkLst>
        </pc:picChg>
        <pc:picChg chg="del">
          <ac:chgData name="yahya hussain" userId="9b35a1e1cf269b20" providerId="LiveId" clId="{9FDBBCD5-C79C-420C-AC67-16750FEFD195}" dt="2024-03-03T15:56:27.180" v="113" actId="478"/>
          <ac:picMkLst>
            <pc:docMk/>
            <pc:sldMk cId="1968475499" sldId="260"/>
            <ac:picMk id="5" creationId="{A534B595-1849-498D-E88A-76AEC016220A}"/>
          </ac:picMkLst>
        </pc:picChg>
      </pc:sldChg>
      <pc:sldChg chg="addSp delSp modSp add mod">
        <pc:chgData name="yahya hussain" userId="9b35a1e1cf269b20" providerId="LiveId" clId="{9FDBBCD5-C79C-420C-AC67-16750FEFD195}" dt="2024-03-03T15:57:11.960" v="123" actId="1076"/>
        <pc:sldMkLst>
          <pc:docMk/>
          <pc:sldMk cId="1890634326" sldId="261"/>
        </pc:sldMkLst>
        <pc:picChg chg="del">
          <ac:chgData name="yahya hussain" userId="9b35a1e1cf269b20" providerId="LiveId" clId="{9FDBBCD5-C79C-420C-AC67-16750FEFD195}" dt="2024-03-03T15:56:42.065" v="119" actId="478"/>
          <ac:picMkLst>
            <pc:docMk/>
            <pc:sldMk cId="1890634326" sldId="261"/>
            <ac:picMk id="4" creationId="{B852D348-3C84-97FB-0601-DA4D5013BB85}"/>
          </ac:picMkLst>
        </pc:picChg>
        <pc:picChg chg="add mod">
          <ac:chgData name="yahya hussain" userId="9b35a1e1cf269b20" providerId="LiveId" clId="{9FDBBCD5-C79C-420C-AC67-16750FEFD195}" dt="2024-03-03T15:57:11.960" v="123" actId="1076"/>
          <ac:picMkLst>
            <pc:docMk/>
            <pc:sldMk cId="1890634326" sldId="261"/>
            <ac:picMk id="5" creationId="{51741115-B7C0-3099-A3C8-6FF7249F4B91}"/>
          </ac:picMkLst>
        </pc:picChg>
      </pc:sldChg>
      <pc:sldChg chg="addSp delSp modSp add mod">
        <pc:chgData name="yahya hussain" userId="9b35a1e1cf269b20" providerId="LiveId" clId="{9FDBBCD5-C79C-420C-AC67-16750FEFD195}" dt="2024-03-03T15:57:42.949" v="129" actId="1076"/>
        <pc:sldMkLst>
          <pc:docMk/>
          <pc:sldMk cId="2902818872" sldId="262"/>
        </pc:sldMkLst>
        <pc:picChg chg="add mod">
          <ac:chgData name="yahya hussain" userId="9b35a1e1cf269b20" providerId="LiveId" clId="{9FDBBCD5-C79C-420C-AC67-16750FEFD195}" dt="2024-03-03T15:57:42.949" v="129" actId="1076"/>
          <ac:picMkLst>
            <pc:docMk/>
            <pc:sldMk cId="2902818872" sldId="262"/>
            <ac:picMk id="4" creationId="{DBA68508-E81F-DED0-13C1-25B5D7363EEB}"/>
          </ac:picMkLst>
        </pc:picChg>
        <pc:picChg chg="del">
          <ac:chgData name="yahya hussain" userId="9b35a1e1cf269b20" providerId="LiveId" clId="{9FDBBCD5-C79C-420C-AC67-16750FEFD195}" dt="2024-03-03T15:57:23.907" v="125" actId="478"/>
          <ac:picMkLst>
            <pc:docMk/>
            <pc:sldMk cId="2902818872" sldId="262"/>
            <ac:picMk id="5" creationId="{69E129B0-9AB4-0E73-8A12-6A291C711B0D}"/>
          </ac:picMkLst>
        </pc:picChg>
      </pc:sldChg>
      <pc:sldChg chg="addSp delSp modSp new mod">
        <pc:chgData name="yahya hussain" userId="9b35a1e1cf269b20" providerId="LiveId" clId="{9FDBBCD5-C79C-420C-AC67-16750FEFD195}" dt="2024-03-03T16:01:10.643" v="180" actId="14100"/>
        <pc:sldMkLst>
          <pc:docMk/>
          <pc:sldMk cId="3789145574" sldId="263"/>
        </pc:sldMkLst>
        <pc:spChg chg="mod">
          <ac:chgData name="yahya hussain" userId="9b35a1e1cf269b20" providerId="LiveId" clId="{9FDBBCD5-C79C-420C-AC67-16750FEFD195}" dt="2024-03-03T16:00:09.165" v="138" actId="403"/>
          <ac:spMkLst>
            <pc:docMk/>
            <pc:sldMk cId="3789145574" sldId="263"/>
            <ac:spMk id="2" creationId="{A040ABEE-E13E-487C-781E-D77C5DB57DDE}"/>
          </ac:spMkLst>
        </pc:spChg>
        <pc:spChg chg="del">
          <ac:chgData name="yahya hussain" userId="9b35a1e1cf269b20" providerId="LiveId" clId="{9FDBBCD5-C79C-420C-AC67-16750FEFD195}" dt="2024-03-03T16:00:12.933" v="139" actId="478"/>
          <ac:spMkLst>
            <pc:docMk/>
            <pc:sldMk cId="3789145574" sldId="263"/>
            <ac:spMk id="3" creationId="{D17E996C-E4B1-0F01-1A1D-5CE86F09586C}"/>
          </ac:spMkLst>
        </pc:spChg>
        <pc:spChg chg="add mod">
          <ac:chgData name="yahya hussain" userId="9b35a1e1cf269b20" providerId="LiveId" clId="{9FDBBCD5-C79C-420C-AC67-16750FEFD195}" dt="2024-03-03T16:01:10.643" v="180" actId="14100"/>
          <ac:spMkLst>
            <pc:docMk/>
            <pc:sldMk cId="3789145574" sldId="263"/>
            <ac:spMk id="6" creationId="{8A71AEA6-094F-5CFD-61A6-B2CA53FFBFD1}"/>
          </ac:spMkLst>
        </pc:spChg>
        <pc:picChg chg="add mod">
          <ac:chgData name="yahya hussain" userId="9b35a1e1cf269b20" providerId="LiveId" clId="{9FDBBCD5-C79C-420C-AC67-16750FEFD195}" dt="2024-03-03T16:00:28.948" v="145" actId="1076"/>
          <ac:picMkLst>
            <pc:docMk/>
            <pc:sldMk cId="3789145574" sldId="263"/>
            <ac:picMk id="5" creationId="{26CD8E04-D17E-6253-9FFD-4FF850A805B5}"/>
          </ac:picMkLst>
        </pc:picChg>
      </pc:sldChg>
      <pc:sldChg chg="addSp delSp modSp add mod">
        <pc:chgData name="yahya hussain" userId="9b35a1e1cf269b20" providerId="LiveId" clId="{9FDBBCD5-C79C-420C-AC67-16750FEFD195}" dt="2024-03-03T16:01:54.397" v="192" actId="1076"/>
        <pc:sldMkLst>
          <pc:docMk/>
          <pc:sldMk cId="3963695371" sldId="264"/>
        </pc:sldMkLst>
        <pc:spChg chg="mod">
          <ac:chgData name="yahya hussain" userId="9b35a1e1cf269b20" providerId="LiveId" clId="{9FDBBCD5-C79C-420C-AC67-16750FEFD195}" dt="2024-03-03T16:01:54.397" v="192" actId="1076"/>
          <ac:spMkLst>
            <pc:docMk/>
            <pc:sldMk cId="3963695371" sldId="264"/>
            <ac:spMk id="2" creationId="{4BCA8A46-CB5D-A412-7A11-43FABA1E9BF4}"/>
          </ac:spMkLst>
        </pc:spChg>
        <pc:picChg chg="add mod">
          <ac:chgData name="yahya hussain" userId="9b35a1e1cf269b20" providerId="LiveId" clId="{9FDBBCD5-C79C-420C-AC67-16750FEFD195}" dt="2024-03-03T16:01:48.249" v="191" actId="14100"/>
          <ac:picMkLst>
            <pc:docMk/>
            <pc:sldMk cId="3963695371" sldId="264"/>
            <ac:picMk id="4" creationId="{61D7DB01-20FF-DA1D-50CD-42BD7365F1FC}"/>
          </ac:picMkLst>
        </pc:picChg>
        <pc:picChg chg="del">
          <ac:chgData name="yahya hussain" userId="9b35a1e1cf269b20" providerId="LiveId" clId="{9FDBBCD5-C79C-420C-AC67-16750FEFD195}" dt="2024-03-03T16:01:19.998" v="182" actId="478"/>
          <ac:picMkLst>
            <pc:docMk/>
            <pc:sldMk cId="3963695371" sldId="264"/>
            <ac:picMk id="5" creationId="{0ED31B28-41DC-6D50-97CD-8D0B334108A6}"/>
          </ac:picMkLst>
        </pc:picChg>
      </pc:sldChg>
      <pc:sldChg chg="addSp delSp modSp add mod">
        <pc:chgData name="yahya hussain" userId="9b35a1e1cf269b20" providerId="LiveId" clId="{9FDBBCD5-C79C-420C-AC67-16750FEFD195}" dt="2024-03-03T16:02:14.349" v="199" actId="14100"/>
        <pc:sldMkLst>
          <pc:docMk/>
          <pc:sldMk cId="1609630279" sldId="265"/>
        </pc:sldMkLst>
        <pc:picChg chg="del">
          <ac:chgData name="yahya hussain" userId="9b35a1e1cf269b20" providerId="LiveId" clId="{9FDBBCD5-C79C-420C-AC67-16750FEFD195}" dt="2024-03-03T16:01:59.683" v="194" actId="478"/>
          <ac:picMkLst>
            <pc:docMk/>
            <pc:sldMk cId="1609630279" sldId="265"/>
            <ac:picMk id="4" creationId="{BCC901A5-DE8C-9AF4-AEC5-8CA29F4313F8}"/>
          </ac:picMkLst>
        </pc:picChg>
        <pc:picChg chg="add mod">
          <ac:chgData name="yahya hussain" userId="9b35a1e1cf269b20" providerId="LiveId" clId="{9FDBBCD5-C79C-420C-AC67-16750FEFD195}" dt="2024-03-03T16:02:14.349" v="199" actId="14100"/>
          <ac:picMkLst>
            <pc:docMk/>
            <pc:sldMk cId="1609630279" sldId="265"/>
            <ac:picMk id="5" creationId="{71055C1A-8B2F-71CC-B05A-CE798394201F}"/>
          </ac:picMkLst>
        </pc:picChg>
      </pc:sldChg>
      <pc:sldChg chg="delSp modSp new mod">
        <pc:chgData name="yahya hussain" userId="9b35a1e1cf269b20" providerId="LiveId" clId="{9FDBBCD5-C79C-420C-AC67-16750FEFD195}" dt="2024-03-03T16:10:14.133" v="228" actId="403"/>
        <pc:sldMkLst>
          <pc:docMk/>
          <pc:sldMk cId="2272764380" sldId="266"/>
        </pc:sldMkLst>
        <pc:spChg chg="mod">
          <ac:chgData name="yahya hussain" userId="9b35a1e1cf269b20" providerId="LiveId" clId="{9FDBBCD5-C79C-420C-AC67-16750FEFD195}" dt="2024-03-03T16:10:14.133" v="228" actId="403"/>
          <ac:spMkLst>
            <pc:docMk/>
            <pc:sldMk cId="2272764380" sldId="266"/>
            <ac:spMk id="2" creationId="{A00BB8E3-DC26-1860-9DD7-128DF96FF917}"/>
          </ac:spMkLst>
        </pc:spChg>
        <pc:spChg chg="del">
          <ac:chgData name="yahya hussain" userId="9b35a1e1cf269b20" providerId="LiveId" clId="{9FDBBCD5-C79C-420C-AC67-16750FEFD195}" dt="2024-03-03T16:09:26.866" v="211" actId="478"/>
          <ac:spMkLst>
            <pc:docMk/>
            <pc:sldMk cId="2272764380" sldId="266"/>
            <ac:spMk id="3" creationId="{4E65A446-FA67-C444-1ACD-A487082DFC65}"/>
          </ac:spMkLst>
        </pc:spChg>
      </pc:sldChg>
      <pc:sldChg chg="modSp add mod">
        <pc:chgData name="yahya hussain" userId="9b35a1e1cf269b20" providerId="LiveId" clId="{9FDBBCD5-C79C-420C-AC67-16750FEFD195}" dt="2024-03-03T16:12:31.100" v="249" actId="27636"/>
        <pc:sldMkLst>
          <pc:docMk/>
          <pc:sldMk cId="3207835172" sldId="267"/>
        </pc:sldMkLst>
        <pc:spChg chg="mod">
          <ac:chgData name="yahya hussain" userId="9b35a1e1cf269b20" providerId="LiveId" clId="{9FDBBCD5-C79C-420C-AC67-16750FEFD195}" dt="2024-03-03T16:12:31.100" v="249" actId="27636"/>
          <ac:spMkLst>
            <pc:docMk/>
            <pc:sldMk cId="3207835172" sldId="267"/>
            <ac:spMk id="2" creationId="{AEC0C9D5-9977-7D06-EFB7-626418B62FE4}"/>
          </ac:spMkLst>
        </pc:spChg>
      </pc:sldChg>
      <pc:sldChg chg="modSp add mod">
        <pc:chgData name="yahya hussain" userId="9b35a1e1cf269b20" providerId="LiveId" clId="{9FDBBCD5-C79C-420C-AC67-16750FEFD195}" dt="2024-03-03T16:14:00.500" v="260" actId="20577"/>
        <pc:sldMkLst>
          <pc:docMk/>
          <pc:sldMk cId="1257861033" sldId="268"/>
        </pc:sldMkLst>
        <pc:spChg chg="mod">
          <ac:chgData name="yahya hussain" userId="9b35a1e1cf269b20" providerId="LiveId" clId="{9FDBBCD5-C79C-420C-AC67-16750FEFD195}" dt="2024-03-03T16:14:00.500" v="260" actId="20577"/>
          <ac:spMkLst>
            <pc:docMk/>
            <pc:sldMk cId="1257861033" sldId="268"/>
            <ac:spMk id="2" creationId="{AA1F9A94-39D9-3928-7B8D-828FF36E27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A8603-D424-6655-71E4-594A217CD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D2A3D-7988-7D82-8A98-4DCC42D98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Y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71AAA-D4AD-5402-54A2-26DDCE7C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D380C-5CB7-09C1-B5D4-21502A6A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AA5F9-5A9D-4177-DE9A-7BC4BCEC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58328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D1463-9644-F02C-FAB9-78A89A8B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7DCD0-A896-E1A4-99DE-EFBDD70B2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48204-C775-EB32-76E9-36F3BB07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7F051-C7C9-4CFB-2843-BB7F38CB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34343-2A75-619C-281D-B2575F4E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66688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F8B24-ADA6-4FD3-84BB-CF0E6FBC8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AB3A1-C8F8-0286-9515-3C5FB2977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5B029-BDE6-ED93-E41A-81877976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BA7EF-EE90-898B-22EA-1DBE4C3A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31035-187D-AC7C-1971-B1EC1B51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49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DA85-689F-11CB-C2DB-223D616E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552C0-AE7A-5A4C-D3CE-1AA192BDB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BF5A9-43ED-65BA-7CC8-E14B8A03F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82205-900A-42FE-41AE-B21C498C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3A3BA-F3E9-6A85-C8A9-83FC36E6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85415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5682-8A05-7119-C458-021DB6E91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2EAAB-3A6C-B13F-B57A-2BE712E83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E82-09F6-2DA9-D633-57654EB3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D0D0B-7EC6-D693-73B0-143C0968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EBEBD-592A-A0D5-7F85-FCEA2DB10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91544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D16A-8567-EF06-7A6C-251628E7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D6E93-F3AD-9467-4E3D-8F04EDAF1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9AB9E-35E1-70FB-989F-F5AD154E4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171AD-60D1-D219-48AF-66E1512B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9B218-558C-C80D-91E0-461706D8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E91B6-9D21-8DB6-0C11-352D6A61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63421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F9B70-B58B-D99D-670D-C0DF49FE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DE0CF-40F4-FDF8-475D-7A6E02695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64367-6002-45FF-AC3D-51381AC68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3A905-E770-136F-4622-C3E4F38CF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89FF1-7B22-5AAE-2769-46AF41494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0C6F09-EF95-081A-D381-E64BE156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8F29C-0640-3A15-B7B7-C0B770A4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4C9256-1DFF-71FA-178D-5742E45E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6848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A0B0-C81F-48B8-B134-9D588635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0018DB-05A1-25B7-7027-2602F359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A5FA5-A072-ADB9-D0CD-2998DD7D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3E35E-2D92-2D54-1FB9-7C49606B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32115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AFA59F-6258-81E3-0E98-7861DC02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FC006D-3FCC-F6FE-FAF0-B5D2E149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965A1-A98A-4A66-2362-26341639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7941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2E99-59F6-8D2B-E7D4-59E101A8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BD004-3BF0-BA08-FCC3-CAF91A72F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1846A-04E4-9FC9-0844-5A7122F12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62EA3-6437-7AC2-978D-F4F1C0DE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48611-53F5-DD79-C232-393DC1E9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13970-F7B7-4B1B-0CC2-C9173976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170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5471-E958-AC58-E655-25D0843A9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2FD68-D9A8-71BE-7C51-08769C06F0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Y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428E8-6804-EC62-1052-9C005E2ED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386C4-744D-DF4E-148C-3EA19A6E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2B1BA-3986-0D92-F286-9F332E01C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5C1E8-FFC7-9305-C621-D5FCEDDAC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46524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FB3079-8201-C88F-E7E3-31BCBA89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Y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5E551-D022-DF85-C6D6-B3FD4C187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Y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F2433-3BE6-A29E-7DDA-16C978572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5C786-2FD0-48E9-B32E-C90ADFA42963}" type="datetimeFigureOut">
              <a:rPr lang="ar-YE" smtClean="0"/>
              <a:t>23/08/1445</a:t>
            </a:fld>
            <a:endParaRPr lang="ar-Y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8E431-4FAA-B393-7A33-E03E053F9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Y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0C58-9D82-9540-193D-244DC22DE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6C934-5260-425F-9B74-E964653FAE78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39318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Y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1B26-7FFE-3966-B60F-172D6B0CE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9336"/>
            <a:ext cx="9144000" cy="1236373"/>
          </a:xfrm>
        </p:spPr>
        <p:txBody>
          <a:bodyPr>
            <a:normAutofit/>
          </a:bodyPr>
          <a:lstStyle/>
          <a:p>
            <a:r>
              <a:rPr lang="ar-KW" sz="8000" b="1" dirty="0"/>
              <a:t>الدوال </a:t>
            </a:r>
            <a:endParaRPr lang="ar-YE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100A8-AFCA-4B22-F16F-32B3F92817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ar-KW" sz="3600" dirty="0"/>
              <a:t>الصف : الثاني إعدادي </a:t>
            </a:r>
          </a:p>
          <a:p>
            <a:pPr algn="r"/>
            <a:r>
              <a:rPr lang="ar-KW" sz="3600" dirty="0"/>
              <a:t>إعداد: يحيى الحواج </a:t>
            </a:r>
            <a:endParaRPr lang="ar-YE" sz="3600" dirty="0"/>
          </a:p>
        </p:txBody>
      </p:sp>
    </p:spTree>
    <p:extLst>
      <p:ext uri="{BB962C8B-B14F-4D97-AF65-F5344CB8AC3E}">
        <p14:creationId xmlns:p14="http://schemas.microsoft.com/office/powerpoint/2010/main" val="402466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A33E08-1514-177E-91FB-D2A452B49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BFA8-C6ED-A973-DC1A-0E50E3A9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116" y="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YE" sz="4000" b="1" i="0" u="none" strike="noStrike" baseline="0" dirty="0">
                <a:latin typeface="Arial-BoldMT"/>
              </a:rPr>
              <a:t>اكمل جدول كل دالة، ثم اذكر مجال ومدى كل منها</a:t>
            </a:r>
            <a:endParaRPr lang="ar-YE" sz="8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D3246A-C52F-536C-C80E-5FBDB6E8EAA2}"/>
              </a:ext>
            </a:extLst>
          </p:cNvPr>
          <p:cNvSpPr txBox="1"/>
          <p:nvPr/>
        </p:nvSpPr>
        <p:spPr>
          <a:xfrm>
            <a:off x="757084" y="2566219"/>
            <a:ext cx="48768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KW" sz="4400" dirty="0"/>
              <a:t>المجال : </a:t>
            </a:r>
          </a:p>
          <a:p>
            <a:pPr algn="r"/>
            <a:endParaRPr lang="ar-KW" sz="4400" dirty="0"/>
          </a:p>
          <a:p>
            <a:pPr algn="r"/>
            <a:r>
              <a:rPr lang="ar-KW" sz="4400" dirty="0"/>
              <a:t>المدى :</a:t>
            </a:r>
          </a:p>
        </p:txBody>
      </p:sp>
      <p:pic>
        <p:nvPicPr>
          <p:cNvPr id="5" name="Picture 4" descr="A white grid with black text&#10;&#10;Description automatically generated">
            <a:extLst>
              <a:ext uri="{FF2B5EF4-FFF2-40B4-BE49-F238E27FC236}">
                <a16:creationId xmlns:a16="http://schemas.microsoft.com/office/drawing/2014/main" id="{71055C1A-8B2F-71CC-B05A-CE7983942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325562"/>
            <a:ext cx="5206592" cy="527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3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B8E3-DC26-1860-9DD7-128DF96F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87" y="188145"/>
            <a:ext cx="11956026" cy="1896294"/>
          </a:xfrm>
        </p:spPr>
        <p:txBody>
          <a:bodyPr>
            <a:normAutofit/>
          </a:bodyPr>
          <a:lstStyle/>
          <a:p>
            <a:pPr algn="r" rtl="1"/>
            <a:r>
              <a:rPr lang="ar-YE" sz="4000" b="1" i="0" u="none" strike="noStrike" baseline="0" dirty="0">
                <a:latin typeface="Arial-BoldMT"/>
              </a:rPr>
              <a:t>مواقف: </a:t>
            </a:r>
            <a:r>
              <a:rPr lang="ar-YE" sz="4000" b="0" i="0" u="none" strike="noStrike" baseline="0" dirty="0">
                <a:latin typeface="TimesNewRomanPSMT"/>
              </a:rPr>
              <a:t>أجرة الوقوف في موقف للسيارات 0.3 دينار مضافًا إليها 0.2 دينار لكل ساعة. اكتب</a:t>
            </a:r>
            <a:r>
              <a:rPr lang="ar-KW" sz="4000" b="0" i="0" u="none" strike="noStrike" baseline="0" dirty="0">
                <a:latin typeface="TimesNewRomanPSMT"/>
              </a:rPr>
              <a:t> </a:t>
            </a:r>
            <a:r>
              <a:rPr lang="ar-YE" sz="4000" b="0" i="0" u="none" strike="noStrike" baseline="0" dirty="0">
                <a:latin typeface="TimesNewRomanPSMT"/>
              </a:rPr>
              <a:t>دالة تمثل سعر</a:t>
            </a:r>
            <a:r>
              <a:rPr lang="ar-KW" sz="4000" b="0" i="0" u="none" strike="noStrike" baseline="0" dirty="0">
                <a:latin typeface="TimesNewRomanPSMT"/>
              </a:rPr>
              <a:t> </a:t>
            </a:r>
            <a:r>
              <a:rPr lang="ar-YE" sz="4000" b="0" i="0" u="none" strike="noStrike" baseline="0" dirty="0">
                <a:latin typeface="TimesNewRomanPSMT"/>
              </a:rPr>
              <a:t>الوقوف لمدة س ساعة، ثم أوج د كم يكلف استعمال الموقف لمدة ساعتين؟</a:t>
            </a:r>
            <a:endParaRPr lang="ar-YE" sz="7200" dirty="0"/>
          </a:p>
        </p:txBody>
      </p:sp>
    </p:spTree>
    <p:extLst>
      <p:ext uri="{BB962C8B-B14F-4D97-AF65-F5344CB8AC3E}">
        <p14:creationId xmlns:p14="http://schemas.microsoft.com/office/powerpoint/2010/main" val="2272764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01F05-7D37-E120-5BB0-A2F9E09DE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C9D5-9977-7D06-EFB7-626418B6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87" y="188144"/>
            <a:ext cx="11956026" cy="2918849"/>
          </a:xfrm>
        </p:spPr>
        <p:txBody>
          <a:bodyPr>
            <a:normAutofit/>
          </a:bodyPr>
          <a:lstStyle/>
          <a:p>
            <a:pPr algn="r"/>
            <a:r>
              <a:rPr lang="ar-YE" sz="3600" b="1" i="0" u="none" strike="noStrike" baseline="0" dirty="0">
                <a:latin typeface="Arial-BoldMT"/>
              </a:rPr>
              <a:t>صيانة المنزل: </a:t>
            </a:r>
            <a:r>
              <a:rPr lang="ar-YE" sz="3600" b="0" i="0" u="none" strike="noStrike" baseline="0" dirty="0">
                <a:latin typeface="TimesNewRomanPSMT"/>
              </a:rPr>
              <a:t>تتقاضى </a:t>
            </a:r>
            <a:r>
              <a:rPr lang="ar-YE" sz="3600" b="0" i="0" u="none" strike="noStrike" baseline="0" dirty="0">
                <a:latin typeface="ArialMT"/>
              </a:rPr>
              <a:t>مؤسسة خدمة المنزل 10 دنانير لكل طلب خدمة، بالإضافة إلى 5 دنانير لكل ساعة عمل.</a:t>
            </a:r>
            <a:br>
              <a:rPr lang="en-GB" sz="3600" b="0" i="0" u="none" strike="noStrike" baseline="0" dirty="0">
                <a:latin typeface="ArialMT"/>
              </a:rPr>
            </a:br>
            <a:br>
              <a:rPr lang="ar-YE" sz="3600" b="0" i="0" u="none" strike="noStrike" baseline="0" dirty="0">
                <a:latin typeface="ArialMT"/>
              </a:rPr>
            </a:br>
            <a:r>
              <a:rPr lang="ar-YE" sz="3600" b="0" i="0" u="none" strike="noStrike" baseline="0" dirty="0">
                <a:latin typeface="ArialMT"/>
              </a:rPr>
              <a:t>اكتب دالة تمثل التكلفة </a:t>
            </a:r>
            <a:r>
              <a:rPr lang="ar-KW" sz="3600" b="0" i="0" u="none" strike="noStrike" baseline="0" dirty="0">
                <a:latin typeface="ArialMT"/>
              </a:rPr>
              <a:t>(</a:t>
            </a:r>
            <a:r>
              <a:rPr lang="ar-YE" sz="3600" b="0" i="0" u="none" strike="noStrike" baseline="0" dirty="0">
                <a:latin typeface="ArialMT"/>
              </a:rPr>
              <a:t>ك</a:t>
            </a:r>
            <a:r>
              <a:rPr lang="ar-KW" sz="3600" b="0" i="0" u="none" strike="noStrike" baseline="0" dirty="0">
                <a:latin typeface="ArialMT"/>
              </a:rPr>
              <a:t>)</a:t>
            </a:r>
            <a:r>
              <a:rPr lang="ar-YE" sz="3600" b="0" i="0" u="none" strike="noStrike" baseline="0" dirty="0">
                <a:latin typeface="ArialMT"/>
              </a:rPr>
              <a:t> لطلب خدمة </a:t>
            </a:r>
            <a:r>
              <a:rPr lang="ar-KW" sz="3600" b="0" i="0" u="none" strike="noStrike" baseline="0" dirty="0">
                <a:latin typeface="ArialMT"/>
              </a:rPr>
              <a:t>(</a:t>
            </a:r>
            <a:r>
              <a:rPr lang="ar-YE" sz="3600" b="0" i="0" u="none" strike="noStrike" baseline="0" dirty="0">
                <a:latin typeface="ArialMT"/>
              </a:rPr>
              <a:t>س</a:t>
            </a:r>
            <a:r>
              <a:rPr lang="ar-KW" sz="3600" b="0" i="0" u="none" strike="noStrike" baseline="0" dirty="0">
                <a:latin typeface="ArialMT"/>
              </a:rPr>
              <a:t>)</a:t>
            </a:r>
            <a:r>
              <a:rPr lang="ar-YE" sz="3600" b="0" i="0" u="none" strike="noStrike" baseline="0" dirty="0">
                <a:latin typeface="ArialMT"/>
              </a:rPr>
              <a:t> ساعة عمل، ثم أوجد كم تكلف 3 ساعات من العمل ؟</a:t>
            </a:r>
            <a:endParaRPr lang="ar-YE" sz="14900" dirty="0"/>
          </a:p>
        </p:txBody>
      </p:sp>
    </p:spTree>
    <p:extLst>
      <p:ext uri="{BB962C8B-B14F-4D97-AF65-F5344CB8AC3E}">
        <p14:creationId xmlns:p14="http://schemas.microsoft.com/office/powerpoint/2010/main" val="3207835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9E6BEB-35B0-49FF-6452-32D32507F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9A94-39D9-3928-7B8D-828FF36E2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87" y="188144"/>
            <a:ext cx="11956026" cy="2918849"/>
          </a:xfrm>
        </p:spPr>
        <p:txBody>
          <a:bodyPr>
            <a:normAutofit/>
          </a:bodyPr>
          <a:lstStyle/>
          <a:p>
            <a:pPr algn="r"/>
            <a:r>
              <a:rPr lang="ar-YE" b="1" i="0" u="none" strike="noStrike" baseline="0" dirty="0">
                <a:latin typeface="Arial-BoldMT"/>
              </a:rPr>
              <a:t>سفر: </a:t>
            </a:r>
            <a:r>
              <a:rPr lang="ar-YE" b="0" i="0" u="none" strike="noStrike" baseline="0" dirty="0">
                <a:latin typeface="ArialMT"/>
              </a:rPr>
              <a:t>تسير سيارة بسرعة 88 كم في الساعة على طريق عام. اكتب دالة تمثل المسافة ف التي يمكن أن تقطعها</a:t>
            </a:r>
            <a:br>
              <a:rPr lang="ar-YE" b="0" i="0" u="none" strike="noStrike" baseline="0" dirty="0">
                <a:latin typeface="ArialMT"/>
              </a:rPr>
            </a:br>
            <a:r>
              <a:rPr lang="ar-YE" b="0" i="0" u="none" strike="noStrike" baseline="0" dirty="0">
                <a:latin typeface="ArialMT"/>
              </a:rPr>
              <a:t>السيارة في ن ساعة، وما المسافة التي تقطعها السيارة في 5 ساعات، إذا سارت بالمعدل نفسه ؟</a:t>
            </a:r>
            <a:endParaRPr lang="ar-YE" sz="53500" dirty="0"/>
          </a:p>
        </p:txBody>
      </p:sp>
    </p:spTree>
    <p:extLst>
      <p:ext uri="{BB962C8B-B14F-4D97-AF65-F5344CB8AC3E}">
        <p14:creationId xmlns:p14="http://schemas.microsoft.com/office/powerpoint/2010/main" val="125786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8460-B3EF-1E42-0228-30CCF394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78F881-A7D7-BDC3-D981-D46D46636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35" y="1981163"/>
            <a:ext cx="6294665" cy="83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68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8D951-314D-CBDC-5DD3-CB523E7B6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798C-36F5-F556-4EFA-01D43CEB3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037" y="384789"/>
            <a:ext cx="10515600" cy="1325563"/>
          </a:xfrm>
        </p:spPr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4" name="Picture 3" descr="A group of black text&#10;&#10;Description automatically generated">
            <a:extLst>
              <a:ext uri="{FF2B5EF4-FFF2-40B4-BE49-F238E27FC236}">
                <a16:creationId xmlns:a16="http://schemas.microsoft.com/office/drawing/2014/main" id="{F4D38063-67E4-7E33-1B00-5DA248372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453" y="2172150"/>
            <a:ext cx="6043184" cy="9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6981A-BD21-784E-7EE2-3055C2DB5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2BB1D-6376-9326-FE2B-638F3299F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037" y="384789"/>
            <a:ext cx="10515600" cy="1325563"/>
          </a:xfrm>
        </p:spPr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5" name="Picture 4" descr="A black text with a white background&#10;&#10;Description automatically generated">
            <a:extLst>
              <a:ext uri="{FF2B5EF4-FFF2-40B4-BE49-F238E27FC236}">
                <a16:creationId xmlns:a16="http://schemas.microsoft.com/office/drawing/2014/main" id="{D43CA08A-4216-E53E-71B8-E58CBF0C5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662" y="1974279"/>
            <a:ext cx="6629975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2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FEEED-FB39-0DFC-77E2-CB8005604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F6415-7F35-80E8-E024-1DF567B1D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037" y="384789"/>
            <a:ext cx="10515600" cy="1325563"/>
          </a:xfrm>
        </p:spPr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4" name="Picture 3" descr="A black text with a white background&#10;&#10;Description automatically generated">
            <a:extLst>
              <a:ext uri="{FF2B5EF4-FFF2-40B4-BE49-F238E27FC236}">
                <a16:creationId xmlns:a16="http://schemas.microsoft.com/office/drawing/2014/main" id="{96513BF8-7136-D122-9683-D484C3753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353" y="2099886"/>
            <a:ext cx="6965284" cy="8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7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EE971-46A9-2EF2-1FB4-283AED41B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DB221-DDFB-10DE-7A3F-D5984152E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037" y="384789"/>
            <a:ext cx="10515600" cy="1325563"/>
          </a:xfrm>
        </p:spPr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51741115-B7C0-3099-A3C8-6FF7249F4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250" y="2008811"/>
            <a:ext cx="6950042" cy="95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3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870C6-5A30-D885-5721-0305C11F4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C1695-E513-E4DE-EFD0-697C44D0F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037" y="384789"/>
            <a:ext cx="10515600" cy="1325563"/>
          </a:xfrm>
        </p:spPr>
        <p:txBody>
          <a:bodyPr/>
          <a:lstStyle/>
          <a:p>
            <a:pPr algn="r"/>
            <a:r>
              <a:rPr lang="ar-KW" b="1" dirty="0"/>
              <a:t>أوجد قيمة كل دالة فيما يأتي :</a:t>
            </a:r>
            <a:endParaRPr lang="ar-YE" b="1" dirty="0"/>
          </a:p>
        </p:txBody>
      </p:sp>
      <p:pic>
        <p:nvPicPr>
          <p:cNvPr id="4" name="Picture 3" descr="A close up of a sign&#10;&#10;Description automatically generated with medium confidence">
            <a:extLst>
              <a:ext uri="{FF2B5EF4-FFF2-40B4-BE49-F238E27FC236}">
                <a16:creationId xmlns:a16="http://schemas.microsoft.com/office/drawing/2014/main" id="{DBA68508-E81F-DED0-13C1-25B5D7363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872" y="2013848"/>
            <a:ext cx="7437765" cy="102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1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0ABEE-E13E-487C-781E-D77C5DB5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YE" sz="4000" b="1" i="0" u="none" strike="noStrike" baseline="0" dirty="0">
                <a:latin typeface="Arial-BoldMT"/>
              </a:rPr>
              <a:t>اكمل جدول كل دالة، ثم اذكر مجال ومدى كل منها</a:t>
            </a:r>
            <a:endParaRPr lang="ar-YE" sz="8000" dirty="0"/>
          </a:p>
        </p:txBody>
      </p:sp>
      <p:pic>
        <p:nvPicPr>
          <p:cNvPr id="5" name="Picture 4" descr="A white grid with black text&#10;&#10;Description automatically generated">
            <a:extLst>
              <a:ext uri="{FF2B5EF4-FFF2-40B4-BE49-F238E27FC236}">
                <a16:creationId xmlns:a16="http://schemas.microsoft.com/office/drawing/2014/main" id="{26CD8E04-D17E-6253-9FFD-4FF850A80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022" y="1677869"/>
            <a:ext cx="4968778" cy="48150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71AEA6-094F-5CFD-61A6-B2CA53FFBFD1}"/>
              </a:ext>
            </a:extLst>
          </p:cNvPr>
          <p:cNvSpPr txBox="1"/>
          <p:nvPr/>
        </p:nvSpPr>
        <p:spPr>
          <a:xfrm>
            <a:off x="757084" y="2566219"/>
            <a:ext cx="48768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KW" sz="4400" dirty="0"/>
              <a:t>المجال : </a:t>
            </a:r>
          </a:p>
          <a:p>
            <a:pPr algn="r"/>
            <a:endParaRPr lang="ar-KW" sz="4400" dirty="0"/>
          </a:p>
          <a:p>
            <a:pPr algn="r"/>
            <a:r>
              <a:rPr lang="ar-KW" sz="4400" dirty="0"/>
              <a:t>المدى :</a:t>
            </a:r>
          </a:p>
        </p:txBody>
      </p:sp>
    </p:spTree>
    <p:extLst>
      <p:ext uri="{BB962C8B-B14F-4D97-AF65-F5344CB8AC3E}">
        <p14:creationId xmlns:p14="http://schemas.microsoft.com/office/powerpoint/2010/main" val="3789145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6ADA0-0B04-5839-35C9-6EB75A870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8A46-CB5D-A412-7A11-43FABA1E9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116" y="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YE" sz="4000" b="1" i="0" u="none" strike="noStrike" baseline="0" dirty="0">
                <a:latin typeface="Arial-BoldMT"/>
              </a:rPr>
              <a:t>اكمل جدول كل دالة، ثم اذكر مجال ومدى كل منها</a:t>
            </a:r>
            <a:endParaRPr lang="ar-YE" sz="8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4194ED-C287-78BE-DCF4-DF050E611D22}"/>
              </a:ext>
            </a:extLst>
          </p:cNvPr>
          <p:cNvSpPr txBox="1"/>
          <p:nvPr/>
        </p:nvSpPr>
        <p:spPr>
          <a:xfrm>
            <a:off x="757084" y="2566219"/>
            <a:ext cx="48768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KW" sz="4400" dirty="0"/>
              <a:t>المجال : </a:t>
            </a:r>
          </a:p>
          <a:p>
            <a:pPr algn="r"/>
            <a:endParaRPr lang="ar-KW" sz="4400" dirty="0"/>
          </a:p>
          <a:p>
            <a:pPr algn="r"/>
            <a:r>
              <a:rPr lang="ar-KW" sz="4400" dirty="0"/>
              <a:t>المدى :</a:t>
            </a:r>
          </a:p>
        </p:txBody>
      </p:sp>
      <p:pic>
        <p:nvPicPr>
          <p:cNvPr id="4" name="Picture 3" descr="A grid of white squares with black writing&#10;&#10;Description automatically generated">
            <a:extLst>
              <a:ext uri="{FF2B5EF4-FFF2-40B4-BE49-F238E27FC236}">
                <a16:creationId xmlns:a16="http://schemas.microsoft.com/office/drawing/2014/main" id="{61D7DB01-20FF-DA1D-50CD-42BD7365F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606" y="1472215"/>
            <a:ext cx="5245841" cy="530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9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220</Words>
  <Application>Microsoft Office PowerPoint</Application>
  <PresentationFormat>Widescreen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Arial-BoldMT</vt:lpstr>
      <vt:lpstr>ArialMT</vt:lpstr>
      <vt:lpstr>TimesNewRomanPSMT</vt:lpstr>
      <vt:lpstr>Office Theme</vt:lpstr>
      <vt:lpstr>الدوال </vt:lpstr>
      <vt:lpstr>أوجد قيمة كل دالة فيما يأتي :</vt:lpstr>
      <vt:lpstr>أوجد قيمة كل دالة فيما يأتي :</vt:lpstr>
      <vt:lpstr>أوجد قيمة كل دالة فيما يأتي :</vt:lpstr>
      <vt:lpstr>أوجد قيمة كل دالة فيما يأتي :</vt:lpstr>
      <vt:lpstr>أوجد قيمة كل دالة فيما يأتي :</vt:lpstr>
      <vt:lpstr>أوجد قيمة كل دالة فيما يأتي :</vt:lpstr>
      <vt:lpstr>اكمل جدول كل دالة، ثم اذكر مجال ومدى كل منها</vt:lpstr>
      <vt:lpstr>اكمل جدول كل دالة، ثم اذكر مجال ومدى كل منها</vt:lpstr>
      <vt:lpstr>اكمل جدول كل دالة، ثم اذكر مجال ومدى كل منها</vt:lpstr>
      <vt:lpstr>مواقف: أجرة الوقوف في موقف للسيارات 0.3 دينار مضافًا إليها 0.2 دينار لكل ساعة. اكتب دالة تمثل سعر الوقوف لمدة س ساعة، ثم أوج د كم يكلف استعمال الموقف لمدة ساعتين؟</vt:lpstr>
      <vt:lpstr>صيانة المنزل: تتقاضى مؤسسة خدمة المنزل 10 دنانير لكل طلب خدمة، بالإضافة إلى 5 دنانير لكل ساعة عمل.  اكتب دالة تمثل التكلفة (ك) لطلب خدمة (س) ساعة عمل، ثم أوجد كم تكلف 3 ساعات من العمل ؟</vt:lpstr>
      <vt:lpstr>سفر: تسير سيارة بسرعة 88 كم في الساعة على طريق عام. اكتب دالة تمثل المسافة ف التي يمكن أن تقطعها السيارة في ن ساعة، وما المسافة التي تقطعها السيارة في 5 ساعات، إذا سارت بالمعدل نفسه 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الدوال </dc:title>
  <dc:creator>yahya hussain</dc:creator>
  <cp:lastModifiedBy>yahya hussain</cp:lastModifiedBy>
  <cp:revision>1</cp:revision>
  <dcterms:created xsi:type="dcterms:W3CDTF">2024-03-03T15:48:09Z</dcterms:created>
  <dcterms:modified xsi:type="dcterms:W3CDTF">2024-03-03T16:18:27Z</dcterms:modified>
</cp:coreProperties>
</file>